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D787FD-60EB-2341-9A4F-02C4E0F7880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CAE8C-D34A-FB48-8850-30FFAA2C57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Surds</a:t>
            </a:r>
          </a:p>
        </p:txBody>
      </p:sp>
    </p:spTree>
    <p:extLst>
      <p:ext uri="{BB962C8B-B14F-4D97-AF65-F5344CB8AC3E}">
        <p14:creationId xmlns:p14="http://schemas.microsoft.com/office/powerpoint/2010/main" val="103157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sIMPLIFY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FOLLOWING</a:t>
            </a:r>
            <a:r>
              <a:rPr lang="zh-CN" altLang="en-US" sz="3200" dirty="0"/>
              <a:t> </a:t>
            </a:r>
            <a:r>
              <a:rPr lang="en-US" altLang="zh-CN" sz="3200" dirty="0" err="1"/>
              <a:t>SURds</a:t>
            </a:r>
            <a:endParaRPr lang="en-US" altLang="zh-CN" sz="3200" dirty="0"/>
          </a:p>
          <a:p>
            <a:r>
              <a:rPr lang="en-US" altLang="zh-CN" sz="3200" dirty="0"/>
              <a:t>a. √48   b. 2√125   c. 3√252</a:t>
            </a: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br>
              <a:rPr lang="en-US" altLang="zh-CN" dirty="0"/>
            </a:br>
            <a:r>
              <a:rPr lang="en-US" altLang="zh-CN" dirty="0"/>
              <a:t>(3 points 3 minutes)</a:t>
            </a:r>
            <a:endParaRPr 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4A91E75A-5E02-46E8-B55D-2727D0D7E5A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2E77437-CEF6-4800-B7EE-3AD513E71A40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1F547F57-EB1F-440F-9B63-44F139B1D339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19EE103C-DBE2-4500-84BD-BF6D12E43240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9499633-D0ED-44A8-AA5D-A70EE2F1EA44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A147BACF-9162-4ED4-864B-8940FA293A51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416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7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x-none" sz="4400" dirty="0"/>
                  <a:t>Converting the following decimals to fractions</a:t>
                </a:r>
              </a:p>
              <a:p>
                <a:endParaRPr lang="en-US" altLang="zh-CN" sz="4400" dirty="0"/>
              </a:p>
              <a:p>
                <a:r>
                  <a:rPr lang="en-US" altLang="zh-CN" sz="4400" dirty="0"/>
                  <a:t>a. 0.48  b. </a:t>
                </a:r>
                <a14:m>
                  <m:oMath xmlns:m="http://schemas.openxmlformats.org/officeDocument/2006/math">
                    <m:r>
                      <a:rPr lang="en-US" altLang="zh-CN" sz="4400" i="1" dirty="0" smtClean="0">
                        <a:latin typeface="Cambria Math" panose="02040503050406030204" pitchFamily="18" charset="0"/>
                      </a:rPr>
                      <m:t>2. </m:t>
                    </m:r>
                    <m:acc>
                      <m:accPr>
                        <m:chr m:val="̇"/>
                        <m:ctrlPr>
                          <a:rPr lang="en-US" altLang="zh-CN" sz="4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4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altLang="zh-CN" sz="4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4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r>
                  <a:rPr lang="en-US" altLang="zh-CN" sz="4400" dirty="0"/>
                  <a:t>  c. </a:t>
                </a:r>
                <a14:m>
                  <m:oMath xmlns:m="http://schemas.openxmlformats.org/officeDocument/2006/math">
                    <m:r>
                      <a:rPr lang="en-US" altLang="zh-CN" sz="4400" i="1" dirty="0" smtClean="0">
                        <a:latin typeface="Cambria Math" panose="02040503050406030204" pitchFamily="18" charset="0"/>
                      </a:rPr>
                      <m:t>0.4</m:t>
                    </m:r>
                    <m:acc>
                      <m:accPr>
                        <m:chr m:val="̇"/>
                        <m:ctrlPr>
                          <a:rPr lang="en-US" altLang="zh-CN" sz="4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4400" b="1" i="1" dirty="0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altLang="zh-CN" sz="4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4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acc>
                  </m:oMath>
                </a14:m>
                <a:endParaRPr lang="en-US" altLang="zh-CN" sz="4400" dirty="0"/>
              </a:p>
              <a:p>
                <a:endParaRPr lang="en-US" altLang="zh-CN" sz="4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3"/>
                <a:stretch>
                  <a:fillRect t="-6969" r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x-none" altLang="zh-CN" dirty="0"/>
              <a:t>2</a:t>
            </a:r>
            <a:br>
              <a:rPr lang="en-US" altLang="zh-CN" dirty="0"/>
            </a:br>
            <a:r>
              <a:rPr lang="en-US" altLang="zh-CN" dirty="0"/>
              <a:t>(3 points 3 minutes)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F0A7C7A8-AE59-48D7-B546-E0F294CE0E5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08F9B2B3-1F55-4169-B301-91717674EEF1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CBC6232-0344-4964-9D5E-B3E0AE0D634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D3455C1-FB8C-4BB8-ADE6-B06E36793043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DBBAD2E-4476-45D9-BF28-2938128715E1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709EA8C-63BC-4D0D-A583-BE73038702E9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59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7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compute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FOLLOWING</a:t>
            </a:r>
            <a:r>
              <a:rPr lang="zh-CN" altLang="en-US" sz="3200" dirty="0"/>
              <a:t> </a:t>
            </a:r>
            <a:r>
              <a:rPr lang="en-US" altLang="zh-CN" sz="3200" dirty="0" err="1"/>
              <a:t>SURds</a:t>
            </a:r>
            <a:endParaRPr lang="en-US" altLang="zh-CN" sz="3200" dirty="0"/>
          </a:p>
          <a:p>
            <a:r>
              <a:rPr lang="zh-CN" altLang="zh-CN" sz="3200" dirty="0"/>
              <a:t>1</a:t>
            </a:r>
            <a:r>
              <a:rPr lang="en-US" altLang="zh-CN" sz="3200" dirty="0"/>
              <a:t>.</a:t>
            </a:r>
            <a:r>
              <a:rPr lang="zh-CN" altLang="en-US" sz="3200" dirty="0"/>
              <a:t>（</a:t>
            </a:r>
            <a:r>
              <a:rPr lang="en-US" altLang="zh-CN" sz="3200" dirty="0"/>
              <a:t>3√5-2√3</a:t>
            </a:r>
            <a:r>
              <a:rPr lang="zh-CN" altLang="en-US" sz="3200" dirty="0"/>
              <a:t>）√</a:t>
            </a:r>
            <a:r>
              <a:rPr lang="en-US" altLang="zh-CN" sz="3200" dirty="0"/>
              <a:t>5</a:t>
            </a:r>
          </a:p>
          <a:p>
            <a:r>
              <a:rPr lang="zh-CN" altLang="zh-CN" sz="3200" dirty="0"/>
              <a:t>2</a:t>
            </a:r>
            <a:r>
              <a:rPr lang="en-US" altLang="zh-CN" sz="3200" dirty="0"/>
              <a:t>.</a:t>
            </a:r>
            <a:r>
              <a:rPr lang="zh-CN" altLang="en-US" sz="3200" dirty="0"/>
              <a:t> </a:t>
            </a:r>
            <a:r>
              <a:rPr lang="en-US" altLang="zh-CN" sz="3200" dirty="0"/>
              <a:t>(2√3-3√2)(4√27-2√32)</a:t>
            </a:r>
          </a:p>
          <a:p>
            <a:endParaRPr lang="en-US" altLang="zh-CN" sz="3200" dirty="0"/>
          </a:p>
          <a:p>
            <a:pPr marL="342900" indent="-342900">
              <a:buAutoNum type="alphaLcPeriod"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br>
              <a:rPr lang="en-US" altLang="zh-CN" dirty="0"/>
            </a:br>
            <a:r>
              <a:rPr lang="en-US" altLang="zh-CN" dirty="0"/>
              <a:t>(2 points 4 minutes)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1FBFA30E-936D-4B52-B216-6A1CFE7434F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4055EC35-FE5E-4B7C-8F0F-3782279E8977}"/>
              </a:ext>
            </a:extLst>
          </p:cNvPr>
          <p:cNvSpPr/>
          <p:nvPr/>
        </p:nvSpPr>
        <p:spPr>
          <a:xfrm>
            <a:off x="7452293" y="62791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2401C64E-B294-4264-8DF8-9A8AC996BDCF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96EC9D2-3AC7-4499-843A-650339075B6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FDDD6D7-74D9-48D5-B730-0321E566EF02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F7BE5FEA-03AB-49D0-85B6-BC9423D25A87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22F2B33-2CCE-47C0-A25D-68F54EAF3769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59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7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x-none" sz="12800" dirty="0"/>
              <a:t>Rationalize the following surds</a:t>
            </a:r>
            <a:endParaRPr lang="en-US" altLang="zh-CN" sz="12800" dirty="0"/>
          </a:p>
          <a:p>
            <a:pPr marL="514350" indent="-514350">
              <a:buAutoNum type="arabicPeriod"/>
            </a:pPr>
            <a:r>
              <a:rPr lang="en-US" altLang="zh-CN" sz="12800" dirty="0"/>
              <a:t>√ 2 / √3 </a:t>
            </a:r>
          </a:p>
          <a:p>
            <a:pPr marL="514350" indent="-514350">
              <a:buAutoNum type="arabicPeriod"/>
            </a:pPr>
            <a:r>
              <a:rPr lang="en-US" altLang="zh-CN" sz="12800" dirty="0"/>
              <a:t>√ 5 / (√2+√3)</a:t>
            </a:r>
          </a:p>
          <a:p>
            <a:pPr marL="514350" indent="-514350">
              <a:buAutoNum type="arabicPeriod"/>
            </a:pPr>
            <a:r>
              <a:rPr lang="en-US" altLang="zh-CN" sz="12800" dirty="0"/>
              <a:t>(√2-√5) / (2√7 – 3√5)</a:t>
            </a:r>
          </a:p>
          <a:p>
            <a:pPr marL="514350" indent="-514350">
              <a:buAutoNum type="arabicPeriod"/>
            </a:pPr>
            <a:r>
              <a:rPr lang="en-US" altLang="zh-CN" sz="12800" dirty="0"/>
              <a:t>1/ (√2-√7 -√5)</a:t>
            </a:r>
          </a:p>
          <a:p>
            <a:pPr marL="342900" indent="-342900">
              <a:buAutoNum type="alphaLcPeriod"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4</a:t>
            </a:r>
            <a:br>
              <a:rPr lang="en-US" altLang="zh-CN" dirty="0"/>
            </a:br>
            <a:r>
              <a:rPr lang="en-US" altLang="zh-CN" dirty="0"/>
              <a:t>(4 points 8 minutes)</a:t>
            </a:r>
            <a:endParaRPr 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1B41908C-28F6-4FA8-8A0A-B76B40984799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7EA804B4-917E-478B-80EB-B2EEAC161108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FEE94B7-49DA-44E6-81EA-318018FE0C77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39E3C1-6FC0-4EE8-8A6B-DD536C721A97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929051B3-0AB5-4D63-8AB3-EC3335BDBE2E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3DF4E4D-AAD7-4E69-ACC0-5943EECE8EFF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DBB08E67-5509-4F3A-878E-065E24DD9F72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CFDDF2F-9759-4D70-BE77-7D7A9B3C54A4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02B69EA5-02FF-43C6-BF28-E568B908DCD3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820870-D817-4471-AC1F-F81EB60FD0DD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EC61833-75DD-4CD9-95C6-867A7151A237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59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0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700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7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1" animBg="1"/>
      <p:bldP spid="11" grpId="0" animBg="1"/>
      <p:bldP spid="12" grpId="0" animBg="1"/>
      <p:bldP spid="13" grpId="0" animBg="1"/>
      <p:bldP spid="1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/>
              <a:t>   a) Find the area of a 30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-60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-90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 triangle with hypotenuse length 2.</a:t>
            </a:r>
            <a:endParaRPr lang="zh-CN" altLang="en-US" sz="3200" dirty="0"/>
          </a:p>
          <a:p>
            <a:r>
              <a:rPr lang="en-US" sz="3200" dirty="0"/>
              <a:t>    b) Find the area of a 45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-45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-90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/>
              <a:t> triangle with hypotenuse length 2.</a:t>
            </a:r>
            <a:endParaRPr lang="zh-CN" altLang="en-US" sz="3200" dirty="0"/>
          </a:p>
          <a:p>
            <a:endParaRPr lang="en-US" altLang="zh-CN" sz="3200" dirty="0"/>
          </a:p>
          <a:p>
            <a:pPr marL="342900" indent="-342900">
              <a:buAutoNum type="alphaLcPeriod"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5</a:t>
            </a:r>
            <a:br>
              <a:rPr lang="en-US" altLang="zh-CN" dirty="0"/>
            </a:br>
            <a:r>
              <a:rPr lang="en-US" altLang="zh-CN" dirty="0"/>
              <a:t>(4 points 5 minutes)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26EA0E6-F964-4F5C-8580-F9AB17AAFADC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43FD1363-5CF2-4C9F-AC3A-2C5EF91CD67C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829B89EA-0152-4589-98FD-6E27F2EE257D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36E163D1-9CCE-46F8-90D0-EBA6AE105E06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96E0494-7536-4916-898E-28A62F15F63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FC77A6D9-ECEA-4DE7-85C7-2AA39938CD52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DBAA13A2-6F16-408B-8FAE-E33AA2ED53FB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97D362D3-215A-4AE6-9F96-5D64A1DE90F8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732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2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9" grpId="0" animBg="1"/>
      <p:bldP spid="2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sz="3200" dirty="0"/>
                  <a:t>  </a:t>
                </a:r>
                <a:r>
                  <a:rPr lang="en-US" sz="2800" dirty="0"/>
                  <a:t>Convert the following to the form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/>
                  <a:t>(make the x as small as possible)</a:t>
                </a:r>
                <a:endParaRPr lang="zh-CN" altLang="en-US" sz="2800" dirty="0"/>
              </a:p>
              <a:p>
                <a:r>
                  <a:rPr lang="en-US" sz="2800" dirty="0"/>
                  <a:t>a. </a:t>
                </a:r>
                <a:r>
                  <a:rPr lang="en-US" sz="2800" i="1" dirty="0"/>
                  <a:t>√32</a:t>
                </a:r>
                <a:r>
                  <a:rPr lang="en-US" sz="2800" dirty="0"/>
                  <a:t>      b. √243</a:t>
                </a:r>
                <a:endParaRPr lang="zh-CN" altLang="en-US" sz="3200" dirty="0"/>
              </a:p>
              <a:p>
                <a:endParaRPr lang="en-US" altLang="zh-CN" sz="3200" dirty="0"/>
              </a:p>
              <a:p>
                <a:pPr marL="342900" indent="-342900">
                  <a:buAutoNum type="alphaLcPeriod"/>
                </a:pPr>
                <a:endParaRPr lang="en-US" altLang="zh-CN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3"/>
                <a:stretch>
                  <a:fillRect t="-2787" r="-2476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  <a:br>
              <a:rPr lang="en-US" altLang="zh-CN" dirty="0"/>
            </a:br>
            <a:r>
              <a:rPr lang="en-US" altLang="zh-CN" dirty="0"/>
              <a:t>(4 points 2 minutes)</a:t>
            </a:r>
            <a:endParaRPr 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A4795FB0-A4DC-4D43-B521-FD8C6A2A6E0C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364665D-7B4A-44E9-8D48-B37E0D0F1F7E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1763AF0-3B8D-4140-A25D-2EECD9CD2711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6A040FA-1623-4D55-8258-928560CFEC86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FD1E0B4-F171-4DD7-9558-F4A98C517076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53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6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667" y="2819400"/>
            <a:ext cx="6815733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   a) Find the </a:t>
            </a:r>
            <a:r>
              <a:rPr lang="x-none" sz="3200" dirty="0"/>
              <a:t>value of </a:t>
            </a:r>
          </a:p>
          <a:p>
            <a:r>
              <a:rPr lang="en-US" sz="3200" dirty="0"/>
              <a:t>I</a:t>
            </a:r>
            <a:r>
              <a:rPr lang="x-none" sz="3200" baseline="30000" dirty="0"/>
              <a:t>2017</a:t>
            </a:r>
            <a:r>
              <a:rPr lang="x-none" sz="3200" dirty="0"/>
              <a:t>  and </a:t>
            </a:r>
            <a:r>
              <a:rPr lang="en-US" altLang="zh-CN" sz="3200" dirty="0" err="1"/>
              <a:t>i</a:t>
            </a:r>
            <a:r>
              <a:rPr lang="x-none" sz="3200" baseline="30000" dirty="0"/>
              <a:t>206</a:t>
            </a:r>
            <a:endParaRPr lang="zh-CN" altLang="en-US" sz="3200" baseline="30000" dirty="0"/>
          </a:p>
          <a:p>
            <a:r>
              <a:rPr lang="en-US" sz="3200" dirty="0"/>
              <a:t>    b) simplify (2+3i)(3-5i)</a:t>
            </a:r>
          </a:p>
          <a:p>
            <a:r>
              <a:rPr lang="en-US" sz="3200" dirty="0"/>
              <a:t>c) Simplify (2+3i)/(3-5i)</a:t>
            </a:r>
          </a:p>
          <a:p>
            <a:endParaRPr lang="en-US" altLang="zh-CN" sz="3200" dirty="0"/>
          </a:p>
          <a:p>
            <a:pPr marL="342900" indent="-342900">
              <a:buAutoNum type="alphaLcPeriod"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268258" cy="1981796"/>
          </a:xfrm>
        </p:spPr>
        <p:txBody>
          <a:bodyPr/>
          <a:lstStyle/>
          <a:p>
            <a:r>
              <a:rPr lang="en-US" dirty="0"/>
              <a:t>Question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  <a:br>
              <a:rPr lang="en-US" altLang="zh-CN" dirty="0"/>
            </a:br>
            <a:r>
              <a:rPr lang="en-US" altLang="zh-CN" dirty="0"/>
              <a:t>(4 points 6 minutes)</a:t>
            </a:r>
            <a:endParaRPr 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811BC954-07C1-4744-9064-6AC009FD65EB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3CFF40F-FF8B-4599-919C-DF1BA594F733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C1BA9019-56CF-435D-8C54-78F3E63CE5B3}"/>
              </a:ext>
            </a:extLst>
          </p:cNvPr>
          <p:cNvSpPr/>
          <p:nvPr/>
        </p:nvSpPr>
        <p:spPr>
          <a:xfrm>
            <a:off x="7437120" y="612675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E86973FC-C0DF-4138-A3AF-35A2545919FC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A5328EA1-599F-415D-8125-93A0798215A0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03279801-DA90-44F6-BDC4-B1FD14DCF2D8}"/>
              </a:ext>
            </a:extLst>
          </p:cNvPr>
          <p:cNvSpPr/>
          <p:nvPr/>
        </p:nvSpPr>
        <p:spPr>
          <a:xfrm>
            <a:off x="7437120" y="587433"/>
            <a:ext cx="1257992" cy="12579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</a:t>
            </a:r>
            <a:r>
              <a:rPr lang="en-US" altLang="zh-CN" dirty="0"/>
              <a:t>min</a:t>
            </a:r>
            <a:endParaRPr lang="en-US" dirty="0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51DC195A-6193-4F29-BDEE-4E2930E7355B}"/>
              </a:ext>
            </a:extLst>
          </p:cNvPr>
          <p:cNvSpPr/>
          <p:nvPr/>
        </p:nvSpPr>
        <p:spPr>
          <a:xfrm>
            <a:off x="7437120" y="60960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 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E8298F6-0289-413A-A638-1B1A9A1CFFBA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s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EF4CB1F-5802-4D22-9D0D-4C456FC1247C}"/>
              </a:ext>
            </a:extLst>
          </p:cNvPr>
          <p:cNvSpPr/>
          <p:nvPr/>
        </p:nvSpPr>
        <p:spPr>
          <a:xfrm>
            <a:off x="7437120" y="627911"/>
            <a:ext cx="1257992" cy="125799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时间到</a:t>
            </a:r>
            <a:endParaRPr lang="en-US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006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1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7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19" grpId="0" animBg="1"/>
      <p:bldP spid="2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312</TotalTime>
  <Words>332</Words>
  <Application>Microsoft Office PowerPoint</Application>
  <PresentationFormat>全屏显示(4:3)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Adobe 宋体 Std L</vt:lpstr>
      <vt:lpstr>方正舒体</vt:lpstr>
      <vt:lpstr>Cambria Math</vt:lpstr>
      <vt:lpstr>Georgia</vt:lpstr>
      <vt:lpstr>Symbol</vt:lpstr>
      <vt:lpstr>Wingdings</vt:lpstr>
      <vt:lpstr>Wingdings 2</vt:lpstr>
      <vt:lpstr>Civic</vt:lpstr>
      <vt:lpstr>Surds</vt:lpstr>
      <vt:lpstr>Question 1 (3 points 3 minutes)</vt:lpstr>
      <vt:lpstr>Question 2 (3 points 3 minutes)</vt:lpstr>
      <vt:lpstr>Question 3 (2 points 4 minutes)</vt:lpstr>
      <vt:lpstr>Question 4 (4 points 8 minutes)</vt:lpstr>
      <vt:lpstr>Question 5 (4 points 5 minutes)</vt:lpstr>
      <vt:lpstr>Question 6 (4 points 2 minutes)</vt:lpstr>
      <vt:lpstr>Question 7 (4 points 6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 Chen</dc:creator>
  <cp:lastModifiedBy>何冠男</cp:lastModifiedBy>
  <cp:revision>12</cp:revision>
  <dcterms:created xsi:type="dcterms:W3CDTF">2018-01-30T08:45:03Z</dcterms:created>
  <dcterms:modified xsi:type="dcterms:W3CDTF">2018-01-31T03:14:22Z</dcterms:modified>
</cp:coreProperties>
</file>