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B4FD1-3EC4-1144-9EFB-AB5C9600903F}" type="datetimeFigureOut">
              <a:rPr lang="en-US" smtClean="0"/>
              <a:t>18/1/30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C21E-5591-FE4F-B774-87274761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8571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1.</a:t>
            </a:r>
            <a:r>
              <a:rPr lang="en-US" dirty="0" smtClean="0"/>
              <a:t>S</a:t>
            </a:r>
            <a:r>
              <a:rPr lang="en-US" altLang="zh-CN" dirty="0" smtClean="0"/>
              <a:t>olve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Following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Equation</a:t>
            </a:r>
            <a:br>
              <a:rPr lang="en-US" altLang="zh-CN" dirty="0" smtClean="0"/>
            </a:br>
            <a:r>
              <a:rPr lang="zh-CN" altLang="zh-CN" dirty="0" smtClean="0"/>
              <a:t>(</a:t>
            </a:r>
            <a:r>
              <a:rPr lang="en-US" altLang="zh-CN" dirty="0" smtClean="0"/>
              <a:t>6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  <a:r>
              <a:rPr lang="zh-CN" altLang="en-US" dirty="0" smtClean="0"/>
              <a:t>  </a:t>
            </a:r>
            <a:r>
              <a:rPr lang="en-US" altLang="zh-CN" dirty="0" smtClean="0"/>
              <a:t>5</a:t>
            </a:r>
            <a:r>
              <a:rPr lang="zh-CN" altLang="en-US" dirty="0" smtClean="0"/>
              <a:t> </a:t>
            </a:r>
            <a:r>
              <a:rPr lang="en-US" altLang="zh-CN" dirty="0" smtClean="0"/>
              <a:t>minutes)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311" y="2008597"/>
            <a:ext cx="8725458" cy="3630204"/>
          </a:xfrm>
        </p:spPr>
        <p:txBody>
          <a:bodyPr>
            <a:noAutofit/>
          </a:bodyPr>
          <a:lstStyle/>
          <a:p>
            <a:pPr marL="1143000" indent="-1143000">
              <a:buAutoNum type="arabicPeriod"/>
            </a:pPr>
            <a:r>
              <a:rPr lang="en-US" altLang="zh-CN" sz="7200" dirty="0" smtClean="0"/>
              <a:t>2x</a:t>
            </a:r>
            <a:r>
              <a:rPr lang="en-US" altLang="zh-CN" sz="7200" dirty="0" smtClean="0"/>
              <a:t>^2+x-6=</a:t>
            </a:r>
            <a:r>
              <a:rPr lang="en-US" altLang="zh-CN" sz="7200" dirty="0" smtClean="0"/>
              <a:t>0</a:t>
            </a:r>
            <a:endParaRPr lang="en-US" altLang="zh-CN" sz="7200" dirty="0" smtClean="0"/>
          </a:p>
          <a:p>
            <a:pPr marL="514350" indent="-514350">
              <a:buAutoNum type="arabicPeriod"/>
            </a:pPr>
            <a:r>
              <a:rPr lang="en-US" altLang="zh-CN" sz="7200" dirty="0" smtClean="0"/>
              <a:t>15x</a:t>
            </a:r>
            <a:r>
              <a:rPr lang="en-US" altLang="zh-CN" sz="7200" dirty="0" smtClean="0"/>
              <a:t>^2-37x+20=0</a:t>
            </a:r>
          </a:p>
          <a:p>
            <a:pPr marL="514350" indent="-514350">
              <a:buAutoNum type="arabicPeriod"/>
            </a:pPr>
            <a:r>
              <a:rPr lang="en-US" altLang="zh-CN" sz="7200" dirty="0" smtClean="0"/>
              <a:t>3x^2-5x+1=0</a:t>
            </a:r>
          </a:p>
        </p:txBody>
      </p:sp>
    </p:spTree>
    <p:extLst>
      <p:ext uri="{BB962C8B-B14F-4D97-AF65-F5344CB8AC3E}">
        <p14:creationId xmlns:p14="http://schemas.microsoft.com/office/powerpoint/2010/main" val="70025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72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   </a:t>
            </a:r>
            <a:r>
              <a:rPr lang="en-US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ax^2-3x+5=0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real</a:t>
            </a:r>
            <a:r>
              <a:rPr lang="zh-CN" altLang="en-US" dirty="0" smtClean="0"/>
              <a:t> </a:t>
            </a:r>
            <a:r>
              <a:rPr lang="en-US" altLang="zh-CN" dirty="0" smtClean="0"/>
              <a:t>solutions,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a.</a:t>
            </a:r>
            <a:br>
              <a:rPr lang="en-US" altLang="zh-CN" dirty="0" smtClean="0"/>
            </a:br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7x^2+bx-3=0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real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solutions,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range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b.</a:t>
            </a:r>
            <a:br>
              <a:rPr lang="en-US" altLang="zh-CN" dirty="0" smtClean="0"/>
            </a:br>
            <a:r>
              <a:rPr lang="zh-CN" altLang="zh-CN" dirty="0" smtClean="0"/>
              <a:t>(</a:t>
            </a:r>
            <a:r>
              <a:rPr lang="en-US" altLang="zh-CN" dirty="0" smtClean="0"/>
              <a:t>2+3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  <a:r>
              <a:rPr lang="zh-CN" altLang="en-US" dirty="0" smtClean="0"/>
              <a:t>  </a:t>
            </a:r>
            <a:r>
              <a:rPr lang="en-US" altLang="zh-CN" dirty="0" smtClean="0"/>
              <a:t>5</a:t>
            </a:r>
            <a:r>
              <a:rPr lang="zh-CN" altLang="en-US" dirty="0" smtClean="0"/>
              <a:t> </a:t>
            </a:r>
            <a:r>
              <a:rPr lang="en-US" altLang="zh-CN" dirty="0" smtClean="0"/>
              <a:t>minutes)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85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CN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Convert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following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vertex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form</a:t>
            </a:r>
            <a:br>
              <a:rPr lang="en-US" altLang="zh-CN" dirty="0" smtClean="0"/>
            </a:br>
            <a:r>
              <a:rPr lang="en-US" altLang="zh-CN" dirty="0" smtClean="0"/>
              <a:t>y=2x^2-4x-1</a:t>
            </a:r>
            <a:br>
              <a:rPr lang="en-US" altLang="zh-CN" dirty="0" smtClean="0"/>
            </a:br>
            <a:r>
              <a:rPr lang="en-US" altLang="zh-CN" dirty="0" smtClean="0"/>
              <a:t>y=3x^2+4x-5</a:t>
            </a:r>
            <a:br>
              <a:rPr lang="en-US" altLang="zh-CN" dirty="0" smtClean="0"/>
            </a:br>
            <a:r>
              <a:rPr lang="zh-CN" altLang="zh-CN" dirty="0" smtClean="0"/>
              <a:t>(</a:t>
            </a:r>
            <a:r>
              <a:rPr lang="en-US" altLang="zh-CN" dirty="0" smtClean="0"/>
              <a:t>2+2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  <a:r>
              <a:rPr lang="zh-CN" altLang="en-US" dirty="0" smtClean="0"/>
              <a:t>  </a:t>
            </a:r>
            <a:r>
              <a:rPr lang="zh-CN" altLang="zh-CN" dirty="0"/>
              <a:t>4</a:t>
            </a:r>
            <a:r>
              <a:rPr lang="zh-CN" altLang="en-US" dirty="0" smtClean="0"/>
              <a:t> </a:t>
            </a:r>
            <a:r>
              <a:rPr lang="en-US" altLang="zh-CN" dirty="0" smtClean="0"/>
              <a:t>minutes)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9065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4.</a:t>
            </a:r>
            <a:r>
              <a:rPr lang="en-US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b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roots</a:t>
            </a:r>
            <a:r>
              <a:rPr lang="zh-CN" altLang="en-US" dirty="0" smtClean="0"/>
              <a:t> 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equation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2x^2-3x-7=0</a:t>
            </a:r>
            <a:br>
              <a:rPr lang="en-US" altLang="zh-CN" dirty="0" smtClean="0"/>
            </a:br>
            <a:r>
              <a:rPr lang="en-US" altLang="zh-CN" dirty="0" smtClean="0"/>
              <a:t>1. find the value of</a:t>
            </a:r>
            <a:r>
              <a:rPr lang="zh-CN" altLang="en-US" dirty="0" smtClean="0"/>
              <a:t> </a:t>
            </a:r>
            <a:r>
              <a:rPr lang="en-US" altLang="zh-CN" dirty="0" smtClean="0"/>
              <a:t>(a-3)(b-3)</a:t>
            </a:r>
            <a:br>
              <a:rPr lang="en-US" altLang="zh-CN" dirty="0" smtClean="0"/>
            </a:br>
            <a:r>
              <a:rPr lang="en-US" altLang="zh-CN" dirty="0" smtClean="0"/>
              <a:t>2. find the value of a^2+b^2</a:t>
            </a:r>
            <a:br>
              <a:rPr lang="en-US" altLang="zh-CN" dirty="0" smtClean="0"/>
            </a:br>
            <a:r>
              <a:rPr lang="en-US" altLang="zh-CN" dirty="0" smtClean="0"/>
              <a:t>(4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  <a:r>
              <a:rPr lang="zh-CN" altLang="en-US" dirty="0" smtClean="0"/>
              <a:t> </a:t>
            </a:r>
            <a:r>
              <a:rPr lang="en-US" altLang="zh-CN" dirty="0" smtClean="0"/>
              <a:t>6</a:t>
            </a:r>
            <a:r>
              <a:rPr lang="zh-CN" altLang="en-US" dirty="0" smtClean="0"/>
              <a:t> </a:t>
            </a:r>
            <a:r>
              <a:rPr lang="en-US" altLang="zh-CN" dirty="0" smtClean="0"/>
              <a:t>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2547"/>
            <a:ext cx="7966492" cy="172795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 </a:t>
            </a:r>
            <a:r>
              <a:rPr lang="en-US" altLang="zh-CN" dirty="0" smtClean="0"/>
              <a:t>Find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y-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x-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vertex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br>
              <a:rPr lang="en-US" altLang="zh-CN" dirty="0" smtClean="0"/>
            </a:br>
            <a:r>
              <a:rPr lang="en-US" altLang="zh-CN" dirty="0" smtClean="0"/>
              <a:t>y=</a:t>
            </a:r>
            <a:r>
              <a:rPr lang="zh-CN" altLang="en-US" dirty="0" smtClean="0"/>
              <a:t> </a:t>
            </a:r>
            <a:r>
              <a:rPr lang="en-US" altLang="zh-CN" dirty="0" smtClean="0"/>
              <a:t>2x^2-3x-4</a:t>
            </a:r>
            <a:br>
              <a:rPr lang="en-US" altLang="zh-CN" dirty="0" smtClean="0"/>
            </a:br>
            <a:r>
              <a:rPr lang="en-US" altLang="zh-CN" dirty="0" smtClean="0"/>
              <a:t>(5</a:t>
            </a:r>
            <a:r>
              <a:rPr lang="zh-CN" altLang="en-US" dirty="0" smtClean="0"/>
              <a:t> </a:t>
            </a:r>
            <a:r>
              <a:rPr lang="en-US" altLang="zh-CN" dirty="0" smtClean="0"/>
              <a:t>points</a:t>
            </a:r>
            <a:r>
              <a:rPr lang="zh-CN" altLang="en-US" dirty="0" smtClean="0"/>
              <a:t>  </a:t>
            </a:r>
            <a:r>
              <a:rPr lang="x-none" altLang="zh-CN" dirty="0" smtClean="0"/>
              <a:t>8 </a:t>
            </a:r>
            <a:r>
              <a:rPr lang="en-US" altLang="zh-CN" dirty="0" smtClean="0"/>
              <a:t>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237</TotalTime>
  <Words>104</Words>
  <Application>Microsoft Macintosh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1.Solve the Following Equation (6 points  5 minutes) </vt:lpstr>
      <vt:lpstr>2.   If ax^2-3x+5=0 has two same real solutions, what is the value of a. If 7x^2+bx-3=0 has two real different solutions, what is the range of b. (2+3 points  5 minutes) </vt:lpstr>
      <vt:lpstr>3. Convert the following equation to vertex form y=2x^2-4x-1 y=3x^2+4x-5 (2+2 points  4 minutes)  </vt:lpstr>
      <vt:lpstr>4.If a and b are the two roots  of the equation 2x^2-3x-7=0 1. find the value of (a-3)(b-3) 2. find the value of a^2+b^2 (4 points 6 minutes)</vt:lpstr>
      <vt:lpstr>5. Find the y-int, x-int, and vertex of y= 2x^2-3x-4 (5 points  8 minutes)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1.Solve the Following Equation (6 points  5 minutes) </dc:title>
  <dc:creator>yuan Chen</dc:creator>
  <cp:lastModifiedBy>yuan Chen</cp:lastModifiedBy>
  <cp:revision>8</cp:revision>
  <dcterms:created xsi:type="dcterms:W3CDTF">2018-01-28T23:34:09Z</dcterms:created>
  <dcterms:modified xsi:type="dcterms:W3CDTF">2018-01-30T08:38:27Z</dcterms:modified>
</cp:coreProperties>
</file>