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57" r:id="rId3"/>
    <p:sldId id="264" r:id="rId4"/>
    <p:sldId id="265" r:id="rId5"/>
    <p:sldId id="271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372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x-non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x-none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1A5482-1423-BE47-8D8A-A9072C81CE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F5B6611-451E-5B4A-9F17-BD9F22E1B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</a:t>
            </a:r>
            <a:br>
              <a:rPr lang="en-US" dirty="0"/>
            </a:br>
            <a:r>
              <a:rPr lang="en-US" dirty="0"/>
              <a:t>Linear Function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5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Question1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(3 points 5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130987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>
                <a:solidFill>
                  <a:schemeClr val="tx1"/>
                </a:solidFill>
              </a:rPr>
              <a:t>Given A (3,5) B(-2,-4)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1. Find the midpoint of these two points 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2. Find the distance between these two points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3. Find the line equation going through these two points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677FC540-0A5A-464F-92CA-B4234AF5424A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B89449E8-3C3E-46FA-A61C-41B0AE386DDE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B119C3F1-F907-4831-A4BA-A9A7C2BAB62E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C1572126-0489-48B2-91A7-B9F28D478AFA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B8D338F-2B8B-4056-9444-AAB873EA87DE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3CB6B923-9453-4756-AAAC-F3E26C410745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39936C7-BCDA-4231-8CD9-E19940ACD184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6C213C7-350E-4E24-BB96-E20DD5DE0F3D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23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1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15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Question2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(4 points 5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130987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>
                <a:solidFill>
                  <a:schemeClr val="tx1"/>
                </a:solidFill>
              </a:rPr>
              <a:t>Given line L y=-3x+5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1. Find an equation of the line through (0,-3) and parallel to Line L.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2. Find an equation of the line through (0,-3) and perpendicular to line l.</a:t>
            </a:r>
          </a:p>
          <a:p>
            <a:r>
              <a:rPr lang="en-US" sz="11200" dirty="0">
                <a:solidFill>
                  <a:schemeClr val="tx1"/>
                </a:solidFill>
              </a:rPr>
              <a:t>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3221CC60-5990-4F8A-9032-2110A95E0F3E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DFA87E7B-C7D6-4D7C-A554-342D2ED535F0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549D748-8A2E-4612-B180-62ABB763A8EB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3081C6D4-445B-4B38-88F2-DA56B96A061C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09844BD-B475-481F-9A54-75C0B9D0E5BC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F0F6EEB8-F0C6-4605-9BCD-F567C52995F5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7EFA4C47-12F6-4B22-810C-45A29A846ACD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B9799FC6-3EDC-4430-94E9-143F00447BF6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37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1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15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Question3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(4 points 4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130987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/>
              <a:t>Convert Line y= -2/5 x + 3 to Standard form (ax + by=c), then find the y-</a:t>
            </a:r>
            <a:r>
              <a:rPr lang="en-US" sz="11200" b="1" dirty="0" err="1"/>
              <a:t>int</a:t>
            </a:r>
            <a:r>
              <a:rPr lang="en-US" sz="11200" b="1" dirty="0"/>
              <a:t> and x-</a:t>
            </a:r>
            <a:r>
              <a:rPr lang="en-US" sz="11200" b="1" dirty="0" err="1"/>
              <a:t>int</a:t>
            </a:r>
            <a:r>
              <a:rPr lang="en-US" sz="11200" b="1" dirty="0"/>
              <a:t> and slope</a:t>
            </a:r>
          </a:p>
          <a:p>
            <a:r>
              <a:rPr lang="en-US" sz="11200" dirty="0">
                <a:solidFill>
                  <a:schemeClr val="tx1"/>
                </a:solidFill>
              </a:rPr>
              <a:t>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7E438934-79B3-425D-A344-F68B812EC9E0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50B4A6AF-404A-4D61-91E3-1AAD78BD5A4D}"/>
              </a:ext>
            </a:extLst>
          </p:cNvPr>
          <p:cNvSpPr/>
          <p:nvPr/>
        </p:nvSpPr>
        <p:spPr>
          <a:xfrm>
            <a:off x="7452293" y="62791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E89F632-9DD6-4668-A3C6-9E95B7A00C7F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0B6A7679-E113-4C73-9C27-EDCBEFC8698C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B0310F2-6ED5-4F8F-8DFC-C9EDB3717336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0FA35F08-B885-49C2-B676-493FA1B1819F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DA065AA-6308-4DDA-9533-B1008C3F9750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46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Question4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(2 points 4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130987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>
                <a:solidFill>
                  <a:schemeClr val="tx1"/>
                </a:solidFill>
              </a:rPr>
              <a:t>Given line A 3x-2y=-5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1. Find the equation of the line going through ( -2,-3) and parallel to Line a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2. Find the Equation of the line going through (-2, -3) and perpendicular to line A</a:t>
            </a:r>
          </a:p>
          <a:p>
            <a:r>
              <a:rPr lang="en-US" sz="11200" b="1" dirty="0">
                <a:solidFill>
                  <a:schemeClr val="tx1"/>
                </a:solidFill>
              </a:rPr>
              <a:t>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A6C4D570-A1EA-4A81-AA90-5BB6604E92F8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F6C1A8A-E825-45B1-89B5-5E113472BB63}"/>
              </a:ext>
            </a:extLst>
          </p:cNvPr>
          <p:cNvSpPr/>
          <p:nvPr/>
        </p:nvSpPr>
        <p:spPr>
          <a:xfrm>
            <a:off x="7452293" y="62791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8781089-9F1A-40FE-9C05-0ECDAE2B1E79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0AFCB5E9-23C1-4520-99F8-2935C55D0865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CD29218-9210-4185-B1F0-C5396645F09B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D8331D4A-BF72-45C9-A51D-8D7DCD4F7A41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58868A7-27C7-439D-BBCC-8FDD72E3E09E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60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Question5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(3 points 8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968234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Solve th</a:t>
            </a:r>
            <a:r>
              <a:rPr lang="en-US" sz="2800" b="1" dirty="0"/>
              <a:t>e following simultaneous equations.</a:t>
            </a:r>
          </a:p>
          <a:p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/>
              <a:t>3x+5y=7                 2. -2x+3y=-1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   5x-2y=-1                      3x-y  =-3</a:t>
            </a:r>
          </a:p>
          <a:p>
            <a:endParaRPr lang="en-US" sz="2800" b="1" dirty="0"/>
          </a:p>
          <a:p>
            <a:r>
              <a:rPr lang="en-US" sz="2800" b="1" dirty="0"/>
              <a:t>3. 1/x+2/y = 4</a:t>
            </a:r>
          </a:p>
          <a:p>
            <a:r>
              <a:rPr lang="en-US" sz="2800" b="1" dirty="0"/>
              <a:t>    2/x+3/y = 5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2CB1F498-CAC9-463B-B109-F0E8D8B2B649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A4C75447-B6F9-43C9-9396-8274FC89F2D5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B376A34-892D-4BCA-99D6-B68DEA548D6F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1F894F53-62D4-4489-B649-47DE9CD45105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0EF885E-94CB-41C8-93B8-0C27332F3756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221A58FD-E48A-479F-808F-13B093229516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8E0E6144-2CFB-4F39-A761-D545A62B8A3B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437CF2E-5E83-4BE4-9CC8-CBAF937A1A25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256C57EB-7137-40F4-B4BA-4F88F42766B0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DBA0F0EC-DF12-4A43-96D1-16CE27DBB8E7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3B5D6244-4B9D-450E-B981-1D16A2E435FC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46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0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1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1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7000"/>
                            </p:stCondLst>
                            <p:childTnLst>
                              <p:par>
                                <p:cTn id="4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2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Question6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(4 points 6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1309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Solve the following inequality and Grap</a:t>
            </a:r>
            <a:r>
              <a:rPr lang="en-US" sz="2800" dirty="0"/>
              <a:t>h the solution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/>
              <a:t>-3x + 19 &lt; 2x – 7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-x +3 ≤ 2x – 3 &lt; -5x -1/3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2C511C8A-F595-442C-96FA-AAD64B5DD68A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110F8DA0-3378-4EFF-8B6F-281140A9C604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3F4CB36-9479-4511-8D7E-18D28B2F13E1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EE22DF7-FB0C-4B48-8614-4CEB15665775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463AA91-53C2-438B-B3B8-01822C011489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D3E66C15-13DE-4D16-93E5-2F235B66D27A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83E96879-7250-46D1-910E-10C7A8F50788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551EE0A-F1AA-4C3C-AFC5-2429FB202B94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BDC99459-0F7A-4D88-BE8A-212EEA6EB905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46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5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1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1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700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Question7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(4 points 8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130987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chemeClr val="tx1"/>
                </a:solidFill>
              </a:rPr>
              <a:t>Shade the region of </a:t>
            </a:r>
          </a:p>
          <a:p>
            <a:pPr marL="1371600" indent="-1371600">
              <a:buAutoNum type="alphaLcPeriod"/>
            </a:pPr>
            <a:r>
              <a:rPr lang="en-US" sz="11200" dirty="0"/>
              <a:t>y&gt;3x-5</a:t>
            </a:r>
          </a:p>
          <a:p>
            <a:pPr marL="1371600" indent="-1371600">
              <a:buAutoNum type="alphaLcPeriod"/>
            </a:pPr>
            <a:r>
              <a:rPr lang="en-US" sz="11200" dirty="0"/>
              <a:t>2x+3y≤4</a:t>
            </a:r>
          </a:p>
          <a:p>
            <a:pPr marL="1371600" indent="-1371600">
              <a:buAutoNum type="alphaLcPeriod"/>
            </a:pPr>
            <a:r>
              <a:rPr lang="en-US" sz="11200" dirty="0"/>
              <a:t>3x-5y≥-2</a:t>
            </a:r>
          </a:p>
          <a:p>
            <a:pPr marL="1371600" indent="-1371600">
              <a:buAutoNum type="alphaLcPeriod"/>
            </a:pPr>
            <a:r>
              <a:rPr lang="en-US" sz="11200" dirty="0"/>
              <a:t>2x+3y≥4 and 3x-2y≤6</a:t>
            </a:r>
            <a:endParaRPr lang="en-US" sz="112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3FE8877F-BE72-4EFA-B2C6-437E25FA3271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010BE9DA-0C21-46DC-B718-2FD78740A633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DC5331D4-A9E6-40F4-A941-7C93EB223802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EB5F3E2-A8E8-4FD1-943B-FF749B98CABD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48AFFF4-3C4B-4192-A8C8-AC10BD0A9A1F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77FF8E15-4A69-4113-BDD0-9D2463D8F70E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42B4B33-42AC-4EF6-82E6-DE6ED4A17B01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9875DC4-FAF4-4B57-AA18-E3056102E2E4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A7D2D447-B2EF-4296-A0A1-84B1BBA6D4A1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95A70B81-E5EC-432F-BBF9-3F0F3FB54E4B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390F0C9-2B15-4BDE-8C19-9FE26D1D8084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46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0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1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1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7000"/>
                            </p:stCondLst>
                            <p:childTnLst>
                              <p:par>
                                <p:cTn id="4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2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31" y="240065"/>
            <a:ext cx="6498158" cy="1724867"/>
          </a:xfrm>
        </p:spPr>
        <p:txBody>
          <a:bodyPr/>
          <a:lstStyle/>
          <a:p>
            <a:r>
              <a:rPr lang="en-US" sz="4400" dirty="0"/>
              <a:t>Question8 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/>
              <a:t>(4 points 4 minutes)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236529"/>
            <a:ext cx="9144000" cy="213098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Find the maximum value of 2x+3y such following inequalities are satisfied</a:t>
            </a:r>
          </a:p>
          <a:p>
            <a:r>
              <a:rPr lang="en-US" sz="2800" dirty="0"/>
              <a:t>4x+3y≤21</a:t>
            </a:r>
          </a:p>
          <a:p>
            <a:r>
              <a:rPr lang="en-US" sz="2800" dirty="0">
                <a:solidFill>
                  <a:schemeClr val="tx1"/>
                </a:solidFill>
              </a:rPr>
              <a:t>2x-y≥-2</a:t>
            </a:r>
          </a:p>
          <a:p>
            <a:r>
              <a:rPr lang="en-US" sz="2800" dirty="0"/>
              <a:t>y≥-4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6D83878-6F9C-402B-974B-099BE06C68A6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A0825CF3-08CA-4C2D-B5D4-C92D4FD8E03F}"/>
              </a:ext>
            </a:extLst>
          </p:cNvPr>
          <p:cNvSpPr/>
          <p:nvPr/>
        </p:nvSpPr>
        <p:spPr>
          <a:xfrm>
            <a:off x="7452293" y="62791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6052CCCB-819A-45EC-AAF4-DD7EB9BF239B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00268052-289D-40C2-B972-424D37C26D9E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598C5404-94F9-49BA-99B3-939A9DB11BA3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6EEFCA-EFFD-4231-970C-F53D32C8EE98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E17FB437-8CDF-405D-98D5-2ED818A0C67A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46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34</TotalTime>
  <Words>446</Words>
  <Application>Microsoft Office PowerPoint</Application>
  <PresentationFormat>全屏显示(4:3)</PresentationFormat>
  <Paragraphs>110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Adobe 宋体 Std L</vt:lpstr>
      <vt:lpstr>隶书</vt:lpstr>
      <vt:lpstr>Arial</vt:lpstr>
      <vt:lpstr>Franklin Gothic Book</vt:lpstr>
      <vt:lpstr>Franklin Gothic Medium</vt:lpstr>
      <vt:lpstr>Tunga</vt:lpstr>
      <vt:lpstr>Wingdings</vt:lpstr>
      <vt:lpstr>Angles</vt:lpstr>
      <vt:lpstr>Unit 2 Linear Function</vt:lpstr>
      <vt:lpstr>Question1   (3 points 5 minutes)</vt:lpstr>
      <vt:lpstr>Question2   (4 points 5 minutes)</vt:lpstr>
      <vt:lpstr>Question3   (4 points 4 minutes)</vt:lpstr>
      <vt:lpstr>Question4   (2 points 4 minutes)</vt:lpstr>
      <vt:lpstr>Question5   (3 points 8 minutes)</vt:lpstr>
      <vt:lpstr>Question6   (4 points 6 minutes)</vt:lpstr>
      <vt:lpstr>Question7   (4 points 8 minutes)</vt:lpstr>
      <vt:lpstr>Question8   (4 points 4 minutes)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yuan Chen</dc:creator>
  <cp:lastModifiedBy>何冠男</cp:lastModifiedBy>
  <cp:revision>6</cp:revision>
  <dcterms:created xsi:type="dcterms:W3CDTF">2018-01-30T07:56:27Z</dcterms:created>
  <dcterms:modified xsi:type="dcterms:W3CDTF">2018-02-01T03:31:49Z</dcterms:modified>
</cp:coreProperties>
</file>